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62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3" r:id="rId13"/>
    <p:sldId id="284" r:id="rId14"/>
    <p:sldId id="285" r:id="rId15"/>
    <p:sldId id="286" r:id="rId16"/>
    <p:sldId id="287" r:id="rId17"/>
    <p:sldId id="288" r:id="rId18"/>
  </p:sldIdLst>
  <p:sldSz cx="12192000" cy="6858000"/>
  <p:notesSz cx="6858000" cy="9144000"/>
  <p:embeddedFontLst>
    <p:embeddedFont>
      <p:font typeface="Elephant" pitchFamily="18" charset="0"/>
      <p:regular r:id="rId20"/>
      <p: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ordwall.net/hr/resource/14068405/povijest/znanost-i-tehnologija-u-slu%c5%bebi-rat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</a:rPr>
              <a:t>Ponavljanje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</a:t>
            </a:r>
            <a:r>
              <a:rPr lang="hr-HR" b="1" dirty="0">
                <a:effectLst/>
                <a:ea typeface="Calibri" panose="020F0502020204030204" pitchFamily="34" charset="0"/>
              </a:rPr>
              <a:t>Politika popuštanja i početak rata, Širenje ratnih sukoba, Godine preokreta, Kvislinški režimi, Pokreti otpora, Kraj rata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498" y="3610465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7174203" y="1224614"/>
            <a:ext cx="3707876" cy="3193329"/>
          </a:xfrm>
          <a:custGeom>
            <a:avLst/>
            <a:gdLst>
              <a:gd name="connsiteX0" fmla="*/ 3305794 w 3707876"/>
              <a:gd name="connsiteY0" fmla="*/ 3118030 h 3193329"/>
              <a:gd name="connsiteX1" fmla="*/ 2736174 w 3707876"/>
              <a:gd name="connsiteY1" fmla="*/ 3000955 h 3193329"/>
              <a:gd name="connsiteX2" fmla="*/ 475057 w 3707876"/>
              <a:gd name="connsiteY2" fmla="*/ 2663954 h 3193329"/>
              <a:gd name="connsiteX3" fmla="*/ 684602 w 3707876"/>
              <a:gd name="connsiteY3" fmla="*/ 357650 h 3193329"/>
              <a:gd name="connsiteX4" fmla="*/ 2966409 w 3707876"/>
              <a:gd name="connsiteY4" fmla="*/ 319402 h 3193329"/>
              <a:gd name="connsiteX5" fmla="*/ 3282754 w 3707876"/>
              <a:gd name="connsiteY5" fmla="*/ 2614071 h 3193329"/>
              <a:gd name="connsiteX6" fmla="*/ 3305794 w 3707876"/>
              <a:gd name="connsiteY6" fmla="*/ 3118030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7876" h="3193329" fill="none" extrusionOk="0">
                <a:moveTo>
                  <a:pt x="3305794" y="3118030"/>
                </a:moveTo>
                <a:cubicBezTo>
                  <a:pt x="3063538" y="3087933"/>
                  <a:pt x="2906050" y="3014160"/>
                  <a:pt x="2736174" y="3000955"/>
                </a:cubicBezTo>
                <a:cubicBezTo>
                  <a:pt x="2072826" y="3465489"/>
                  <a:pt x="1046106" y="3085773"/>
                  <a:pt x="475057" y="2663954"/>
                </a:cubicBezTo>
                <a:cubicBezTo>
                  <a:pt x="-361184" y="1810666"/>
                  <a:pt x="23650" y="909352"/>
                  <a:pt x="684602" y="357650"/>
                </a:cubicBezTo>
                <a:cubicBezTo>
                  <a:pt x="1310094" y="-134533"/>
                  <a:pt x="2272350" y="-31490"/>
                  <a:pt x="2966409" y="319402"/>
                </a:cubicBezTo>
                <a:cubicBezTo>
                  <a:pt x="3684152" y="874022"/>
                  <a:pt x="4043074" y="1756479"/>
                  <a:pt x="3282754" y="2614071"/>
                </a:cubicBezTo>
                <a:cubicBezTo>
                  <a:pt x="3285636" y="2864524"/>
                  <a:pt x="3322014" y="2948814"/>
                  <a:pt x="3305794" y="3118030"/>
                </a:cubicBezTo>
                <a:close/>
              </a:path>
              <a:path w="3707876" h="3193329" stroke="0" extrusionOk="0">
                <a:moveTo>
                  <a:pt x="3305794" y="3118030"/>
                </a:moveTo>
                <a:cubicBezTo>
                  <a:pt x="3064044" y="3060394"/>
                  <a:pt x="2966870" y="3020980"/>
                  <a:pt x="2736174" y="3000955"/>
                </a:cubicBezTo>
                <a:cubicBezTo>
                  <a:pt x="1905754" y="3264194"/>
                  <a:pt x="1032330" y="3197880"/>
                  <a:pt x="475057" y="2663954"/>
                </a:cubicBezTo>
                <a:cubicBezTo>
                  <a:pt x="-197889" y="2141032"/>
                  <a:pt x="-155539" y="773284"/>
                  <a:pt x="684602" y="357650"/>
                </a:cubicBezTo>
                <a:cubicBezTo>
                  <a:pt x="1284620" y="-104211"/>
                  <a:pt x="2321306" y="65031"/>
                  <a:pt x="2966409" y="319402"/>
                </a:cubicBezTo>
                <a:cubicBezTo>
                  <a:pt x="3809363" y="932179"/>
                  <a:pt x="3775624" y="1979079"/>
                  <a:pt x="3282754" y="2614071"/>
                </a:cubicBezTo>
                <a:cubicBezTo>
                  <a:pt x="3277500" y="2735143"/>
                  <a:pt x="3291384" y="2990000"/>
                  <a:pt x="3305794" y="31180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9156"/>
                      <a:gd name="adj2" fmla="val 4764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Kada je prestala postojati NDH?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5D7D4E8-7401-48C6-962F-69021E0F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941" y="1724967"/>
            <a:ext cx="6673773" cy="462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9277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498" y="3610465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7174203" y="1224614"/>
            <a:ext cx="3707876" cy="3193329"/>
          </a:xfrm>
          <a:custGeom>
            <a:avLst/>
            <a:gdLst>
              <a:gd name="connsiteX0" fmla="*/ 3305794 w 3707876"/>
              <a:gd name="connsiteY0" fmla="*/ 3118030 h 3193329"/>
              <a:gd name="connsiteX1" fmla="*/ 2736174 w 3707876"/>
              <a:gd name="connsiteY1" fmla="*/ 3000955 h 3193329"/>
              <a:gd name="connsiteX2" fmla="*/ 475057 w 3707876"/>
              <a:gd name="connsiteY2" fmla="*/ 2663954 h 3193329"/>
              <a:gd name="connsiteX3" fmla="*/ 684602 w 3707876"/>
              <a:gd name="connsiteY3" fmla="*/ 357650 h 3193329"/>
              <a:gd name="connsiteX4" fmla="*/ 2966409 w 3707876"/>
              <a:gd name="connsiteY4" fmla="*/ 319402 h 3193329"/>
              <a:gd name="connsiteX5" fmla="*/ 3282754 w 3707876"/>
              <a:gd name="connsiteY5" fmla="*/ 2614071 h 3193329"/>
              <a:gd name="connsiteX6" fmla="*/ 3305794 w 3707876"/>
              <a:gd name="connsiteY6" fmla="*/ 3118030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7876" h="3193329" fill="none" extrusionOk="0">
                <a:moveTo>
                  <a:pt x="3305794" y="3118030"/>
                </a:moveTo>
                <a:cubicBezTo>
                  <a:pt x="3063538" y="3087933"/>
                  <a:pt x="2906050" y="3014160"/>
                  <a:pt x="2736174" y="3000955"/>
                </a:cubicBezTo>
                <a:cubicBezTo>
                  <a:pt x="2072826" y="3465489"/>
                  <a:pt x="1046106" y="3085773"/>
                  <a:pt x="475057" y="2663954"/>
                </a:cubicBezTo>
                <a:cubicBezTo>
                  <a:pt x="-361184" y="1810666"/>
                  <a:pt x="23650" y="909352"/>
                  <a:pt x="684602" y="357650"/>
                </a:cubicBezTo>
                <a:cubicBezTo>
                  <a:pt x="1310094" y="-134533"/>
                  <a:pt x="2272350" y="-31490"/>
                  <a:pt x="2966409" y="319402"/>
                </a:cubicBezTo>
                <a:cubicBezTo>
                  <a:pt x="3684152" y="874022"/>
                  <a:pt x="4043074" y="1756479"/>
                  <a:pt x="3282754" y="2614071"/>
                </a:cubicBezTo>
                <a:cubicBezTo>
                  <a:pt x="3285636" y="2864524"/>
                  <a:pt x="3322014" y="2948814"/>
                  <a:pt x="3305794" y="3118030"/>
                </a:cubicBezTo>
                <a:close/>
              </a:path>
              <a:path w="3707876" h="3193329" stroke="0" extrusionOk="0">
                <a:moveTo>
                  <a:pt x="3305794" y="3118030"/>
                </a:moveTo>
                <a:cubicBezTo>
                  <a:pt x="3064044" y="3060394"/>
                  <a:pt x="2966870" y="3020980"/>
                  <a:pt x="2736174" y="3000955"/>
                </a:cubicBezTo>
                <a:cubicBezTo>
                  <a:pt x="1905754" y="3264194"/>
                  <a:pt x="1032330" y="3197880"/>
                  <a:pt x="475057" y="2663954"/>
                </a:cubicBezTo>
                <a:cubicBezTo>
                  <a:pt x="-197889" y="2141032"/>
                  <a:pt x="-155539" y="773284"/>
                  <a:pt x="684602" y="357650"/>
                </a:cubicBezTo>
                <a:cubicBezTo>
                  <a:pt x="1284620" y="-104211"/>
                  <a:pt x="2321306" y="65031"/>
                  <a:pt x="2966409" y="319402"/>
                </a:cubicBezTo>
                <a:cubicBezTo>
                  <a:pt x="3809363" y="932179"/>
                  <a:pt x="3775624" y="1979079"/>
                  <a:pt x="3282754" y="2614071"/>
                </a:cubicBezTo>
                <a:cubicBezTo>
                  <a:pt x="3277500" y="2735143"/>
                  <a:pt x="3291384" y="2990000"/>
                  <a:pt x="3305794" y="311803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39156"/>
                      <a:gd name="adj2" fmla="val 4764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Što se dogodilo s Antom Pavelićem?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5D7D4E8-7401-48C6-962F-69021E0F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941" y="1724967"/>
            <a:ext cx="6673773" cy="462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780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962" y="3610465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791497" y="1309455"/>
            <a:ext cx="3707876" cy="3193329"/>
          </a:xfrm>
          <a:custGeom>
            <a:avLst/>
            <a:gdLst>
              <a:gd name="connsiteX0" fmla="*/ 119542 w 3707876"/>
              <a:gd name="connsiteY0" fmla="*/ 2835229 h 3193329"/>
              <a:gd name="connsiteX1" fmla="*/ 227221 w 3707876"/>
              <a:gd name="connsiteY1" fmla="*/ 2362566 h 3193329"/>
              <a:gd name="connsiteX2" fmla="*/ 1014796 w 3707876"/>
              <a:gd name="connsiteY2" fmla="*/ 172919 h 3193329"/>
              <a:gd name="connsiteX3" fmla="*/ 3274934 w 3707876"/>
              <a:gd name="connsiteY3" fmla="*/ 571167 h 3193329"/>
              <a:gd name="connsiteX4" fmla="*/ 2968021 w 3707876"/>
              <a:gd name="connsiteY4" fmla="*/ 2872885 h 3193329"/>
              <a:gd name="connsiteX5" fmla="*/ 678815 w 3707876"/>
              <a:gd name="connsiteY5" fmla="*/ 2831611 h 3193329"/>
              <a:gd name="connsiteX6" fmla="*/ 119542 w 3707876"/>
              <a:gd name="connsiteY6" fmla="*/ 2835229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7876" h="3193329" fill="none" extrusionOk="0">
                <a:moveTo>
                  <a:pt x="119542" y="2835229"/>
                </a:moveTo>
                <a:cubicBezTo>
                  <a:pt x="182041" y="2661947"/>
                  <a:pt x="190754" y="2509437"/>
                  <a:pt x="227221" y="2362566"/>
                </a:cubicBezTo>
                <a:cubicBezTo>
                  <a:pt x="-247999" y="1605455"/>
                  <a:pt x="81347" y="533603"/>
                  <a:pt x="1014796" y="172919"/>
                </a:cubicBezTo>
                <a:cubicBezTo>
                  <a:pt x="1772000" y="-179742"/>
                  <a:pt x="2820391" y="-13108"/>
                  <a:pt x="3274934" y="571167"/>
                </a:cubicBezTo>
                <a:cubicBezTo>
                  <a:pt x="3884038" y="1209354"/>
                  <a:pt x="3782925" y="2550243"/>
                  <a:pt x="2968021" y="2872885"/>
                </a:cubicBezTo>
                <a:cubicBezTo>
                  <a:pt x="2140403" y="3323721"/>
                  <a:pt x="1418545" y="3155672"/>
                  <a:pt x="678815" y="2831611"/>
                </a:cubicBezTo>
                <a:cubicBezTo>
                  <a:pt x="440188" y="2817413"/>
                  <a:pt x="368912" y="2861289"/>
                  <a:pt x="119542" y="2835229"/>
                </a:cubicBezTo>
                <a:close/>
              </a:path>
              <a:path w="3707876" h="3193329" stroke="0" extrusionOk="0">
                <a:moveTo>
                  <a:pt x="119542" y="2835229"/>
                </a:moveTo>
                <a:cubicBezTo>
                  <a:pt x="178597" y="2651343"/>
                  <a:pt x="173877" y="2595163"/>
                  <a:pt x="227221" y="2362566"/>
                </a:cubicBezTo>
                <a:cubicBezTo>
                  <a:pt x="-366328" y="1467091"/>
                  <a:pt x="-53176" y="450466"/>
                  <a:pt x="1014796" y="172919"/>
                </a:cubicBezTo>
                <a:cubicBezTo>
                  <a:pt x="1797578" y="-103895"/>
                  <a:pt x="2708632" y="-109997"/>
                  <a:pt x="3274934" y="571167"/>
                </a:cubicBezTo>
                <a:cubicBezTo>
                  <a:pt x="3881660" y="1272860"/>
                  <a:pt x="3858300" y="2537495"/>
                  <a:pt x="2968021" y="2872885"/>
                </a:cubicBezTo>
                <a:cubicBezTo>
                  <a:pt x="2276236" y="3474533"/>
                  <a:pt x="1232129" y="3338005"/>
                  <a:pt x="678815" y="2831611"/>
                </a:cubicBezTo>
                <a:cubicBezTo>
                  <a:pt x="462718" y="2843854"/>
                  <a:pt x="283654" y="2860465"/>
                  <a:pt x="119542" y="2835229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6776"/>
                      <a:gd name="adj2" fmla="val 3878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>
                <a:solidFill>
                  <a:schemeClr val="tx1"/>
                </a:solidFill>
              </a:rPr>
              <a:t>Tko </a:t>
            </a:r>
            <a:r>
              <a:rPr lang="hr-HR" sz="3200" b="1" dirty="0">
                <a:solidFill>
                  <a:schemeClr val="tx1"/>
                </a:solidFill>
              </a:rPr>
              <a:t>su kamikaze?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9EFB239-ABBE-461E-B9BB-B5AF478E0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2911" y="1941922"/>
            <a:ext cx="5595127" cy="441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0058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31656" y="4477388"/>
            <a:ext cx="1514348" cy="2142313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176546" y="1196333"/>
            <a:ext cx="4505608" cy="3667898"/>
          </a:xfrm>
          <a:custGeom>
            <a:avLst/>
            <a:gdLst>
              <a:gd name="connsiteX0" fmla="*/ 116966 w 4505608"/>
              <a:gd name="connsiteY0" fmla="*/ 3633677 h 3667898"/>
              <a:gd name="connsiteX1" fmla="*/ 267854 w 4505608"/>
              <a:gd name="connsiteY1" fmla="*/ 3244642 h 3667898"/>
              <a:gd name="connsiteX2" fmla="*/ 407135 w 4505608"/>
              <a:gd name="connsiteY2" fmla="*/ 2885533 h 3667898"/>
              <a:gd name="connsiteX3" fmla="*/ 1133859 w 4505608"/>
              <a:gd name="connsiteY3" fmla="*/ 242213 h 3667898"/>
              <a:gd name="connsiteX4" fmla="*/ 3805987 w 4505608"/>
              <a:gd name="connsiteY4" fmla="*/ 505549 h 3667898"/>
              <a:gd name="connsiteX5" fmla="*/ 3704015 w 4505608"/>
              <a:gd name="connsiteY5" fmla="*/ 3236689 h 3667898"/>
              <a:gd name="connsiteX6" fmla="*/ 1025429 w 4505608"/>
              <a:gd name="connsiteY6" fmla="*/ 3371812 h 3667898"/>
              <a:gd name="connsiteX7" fmla="*/ 580282 w 4505608"/>
              <a:gd name="connsiteY7" fmla="*/ 3500126 h 3667898"/>
              <a:gd name="connsiteX8" fmla="*/ 116966 w 4505608"/>
              <a:gd name="connsiteY8" fmla="*/ 3633677 h 366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5608" h="3667898" fill="none" extrusionOk="0">
                <a:moveTo>
                  <a:pt x="116966" y="3633677"/>
                </a:moveTo>
                <a:cubicBezTo>
                  <a:pt x="175743" y="3478532"/>
                  <a:pt x="206341" y="3436051"/>
                  <a:pt x="267854" y="3244642"/>
                </a:cubicBezTo>
                <a:cubicBezTo>
                  <a:pt x="329367" y="3053233"/>
                  <a:pt x="365941" y="2953763"/>
                  <a:pt x="407135" y="2885533"/>
                </a:cubicBezTo>
                <a:cubicBezTo>
                  <a:pt x="-208129" y="2131506"/>
                  <a:pt x="63194" y="713142"/>
                  <a:pt x="1133859" y="242213"/>
                </a:cubicBezTo>
                <a:cubicBezTo>
                  <a:pt x="2006641" y="-250046"/>
                  <a:pt x="3118068" y="22550"/>
                  <a:pt x="3805987" y="505549"/>
                </a:cubicBezTo>
                <a:cubicBezTo>
                  <a:pt x="4615858" y="998009"/>
                  <a:pt x="4671354" y="2447679"/>
                  <a:pt x="3704015" y="3236689"/>
                </a:cubicBezTo>
                <a:cubicBezTo>
                  <a:pt x="2918738" y="3764442"/>
                  <a:pt x="1749361" y="3911278"/>
                  <a:pt x="1025429" y="3371812"/>
                </a:cubicBezTo>
                <a:cubicBezTo>
                  <a:pt x="847306" y="3412687"/>
                  <a:pt x="694491" y="3475249"/>
                  <a:pt x="580282" y="3500126"/>
                </a:cubicBezTo>
                <a:cubicBezTo>
                  <a:pt x="466073" y="3525003"/>
                  <a:pt x="269932" y="3567721"/>
                  <a:pt x="116966" y="3633677"/>
                </a:cubicBezTo>
                <a:close/>
              </a:path>
              <a:path w="4505608" h="3667898" stroke="0" extrusionOk="0">
                <a:moveTo>
                  <a:pt x="116966" y="3633677"/>
                </a:moveTo>
                <a:cubicBezTo>
                  <a:pt x="173377" y="3456677"/>
                  <a:pt x="201000" y="3410185"/>
                  <a:pt x="253345" y="3282049"/>
                </a:cubicBezTo>
                <a:cubicBezTo>
                  <a:pt x="305691" y="3153914"/>
                  <a:pt x="378106" y="2967198"/>
                  <a:pt x="407135" y="2885533"/>
                </a:cubicBezTo>
                <a:cubicBezTo>
                  <a:pt x="-378168" y="1866925"/>
                  <a:pt x="-125453" y="968200"/>
                  <a:pt x="1133859" y="242213"/>
                </a:cubicBezTo>
                <a:cubicBezTo>
                  <a:pt x="1920672" y="-242221"/>
                  <a:pt x="2877234" y="37324"/>
                  <a:pt x="3805987" y="505549"/>
                </a:cubicBezTo>
                <a:cubicBezTo>
                  <a:pt x="4694553" y="1268492"/>
                  <a:pt x="4650456" y="2470167"/>
                  <a:pt x="3704015" y="3236689"/>
                </a:cubicBezTo>
                <a:cubicBezTo>
                  <a:pt x="3037428" y="3866290"/>
                  <a:pt x="1776003" y="3785108"/>
                  <a:pt x="1025429" y="3371812"/>
                </a:cubicBezTo>
                <a:cubicBezTo>
                  <a:pt x="837911" y="3426926"/>
                  <a:pt x="747148" y="3442278"/>
                  <a:pt x="598451" y="3494889"/>
                </a:cubicBezTo>
                <a:cubicBezTo>
                  <a:pt x="449754" y="3547500"/>
                  <a:pt x="286076" y="3604031"/>
                  <a:pt x="116966" y="363367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7404"/>
                      <a:gd name="adj2" fmla="val 490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Koji su bili američki razlozi za korištenje atomskih bombi?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382F6A70-400C-4114-8FA7-EB3D0F0D1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2154" y="1658404"/>
            <a:ext cx="6219825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699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03962" y="3610465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791497" y="1309455"/>
            <a:ext cx="4505608" cy="3667898"/>
          </a:xfrm>
          <a:custGeom>
            <a:avLst/>
            <a:gdLst>
              <a:gd name="connsiteX0" fmla="*/ -24420 w 4505608"/>
              <a:gd name="connsiteY0" fmla="*/ 3011491 h 3667898"/>
              <a:gd name="connsiteX1" fmla="*/ 155655 w 4505608"/>
              <a:gd name="connsiteY1" fmla="*/ 2503814 h 3667898"/>
              <a:gd name="connsiteX2" fmla="*/ 1526949 w 4505608"/>
              <a:gd name="connsiteY2" fmla="*/ 97802 h 3667898"/>
              <a:gd name="connsiteX3" fmla="*/ 4146893 w 4505608"/>
              <a:gd name="connsiteY3" fmla="*/ 841062 h 3667898"/>
              <a:gd name="connsiteX4" fmla="*/ 3294324 w 4505608"/>
              <a:gd name="connsiteY4" fmla="*/ 3460134 h 3667898"/>
              <a:gd name="connsiteX5" fmla="*/ 616607 w 4505608"/>
              <a:gd name="connsiteY5" fmla="*/ 3094579 h 3667898"/>
              <a:gd name="connsiteX6" fmla="*/ -24420 w 4505608"/>
              <a:gd name="connsiteY6" fmla="*/ 3011491 h 366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5608" h="3667898" fill="none" extrusionOk="0">
                <a:moveTo>
                  <a:pt x="-24420" y="3011491"/>
                </a:moveTo>
                <a:cubicBezTo>
                  <a:pt x="25882" y="2822487"/>
                  <a:pt x="91589" y="2699226"/>
                  <a:pt x="155655" y="2503814"/>
                </a:cubicBezTo>
                <a:cubicBezTo>
                  <a:pt x="-144599" y="1742594"/>
                  <a:pt x="308842" y="291950"/>
                  <a:pt x="1526949" y="97802"/>
                </a:cubicBezTo>
                <a:cubicBezTo>
                  <a:pt x="2447244" y="-254181"/>
                  <a:pt x="3611045" y="129366"/>
                  <a:pt x="4146893" y="841062"/>
                </a:cubicBezTo>
                <a:cubicBezTo>
                  <a:pt x="4685543" y="1594103"/>
                  <a:pt x="4441636" y="3146994"/>
                  <a:pt x="3294324" y="3460134"/>
                </a:cubicBezTo>
                <a:cubicBezTo>
                  <a:pt x="2205206" y="3850752"/>
                  <a:pt x="1387267" y="3547789"/>
                  <a:pt x="616607" y="3094579"/>
                </a:cubicBezTo>
                <a:cubicBezTo>
                  <a:pt x="424511" y="3041727"/>
                  <a:pt x="148993" y="3034919"/>
                  <a:pt x="-24420" y="3011491"/>
                </a:cubicBezTo>
                <a:close/>
              </a:path>
              <a:path w="4505608" h="3667898" stroke="0" extrusionOk="0">
                <a:moveTo>
                  <a:pt x="-24420" y="3011491"/>
                </a:moveTo>
                <a:cubicBezTo>
                  <a:pt x="41252" y="2789195"/>
                  <a:pt x="106724" y="2622690"/>
                  <a:pt x="155655" y="2503814"/>
                </a:cubicBezTo>
                <a:cubicBezTo>
                  <a:pt x="-342953" y="1496637"/>
                  <a:pt x="247661" y="373994"/>
                  <a:pt x="1526949" y="97802"/>
                </a:cubicBezTo>
                <a:cubicBezTo>
                  <a:pt x="2546078" y="698"/>
                  <a:pt x="3569810" y="-22019"/>
                  <a:pt x="4146893" y="841062"/>
                </a:cubicBezTo>
                <a:cubicBezTo>
                  <a:pt x="4702968" y="1749189"/>
                  <a:pt x="4480328" y="3017070"/>
                  <a:pt x="3294324" y="3460134"/>
                </a:cubicBezTo>
                <a:cubicBezTo>
                  <a:pt x="2398166" y="3902357"/>
                  <a:pt x="1100040" y="3767304"/>
                  <a:pt x="616607" y="3094579"/>
                </a:cubicBezTo>
                <a:cubicBezTo>
                  <a:pt x="484262" y="3063190"/>
                  <a:pt x="138746" y="3046733"/>
                  <a:pt x="-24420" y="301149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542"/>
                      <a:gd name="adj2" fmla="val 3210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Gdje je bačena prva, a gdje druga atomska bomba i kakve su bile posljedice?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9CC208FC-DD1D-4835-AA97-00521E117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6908" y="1309455"/>
            <a:ext cx="3903237" cy="533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5379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3610465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403460" y="1309455"/>
            <a:ext cx="4505608" cy="3667898"/>
          </a:xfrm>
          <a:custGeom>
            <a:avLst/>
            <a:gdLst>
              <a:gd name="connsiteX0" fmla="*/ -24420 w 4505608"/>
              <a:gd name="connsiteY0" fmla="*/ 3011491 h 3667898"/>
              <a:gd name="connsiteX1" fmla="*/ 155655 w 4505608"/>
              <a:gd name="connsiteY1" fmla="*/ 2503814 h 3667898"/>
              <a:gd name="connsiteX2" fmla="*/ 1526949 w 4505608"/>
              <a:gd name="connsiteY2" fmla="*/ 97802 h 3667898"/>
              <a:gd name="connsiteX3" fmla="*/ 4146893 w 4505608"/>
              <a:gd name="connsiteY3" fmla="*/ 841062 h 3667898"/>
              <a:gd name="connsiteX4" fmla="*/ 3294324 w 4505608"/>
              <a:gd name="connsiteY4" fmla="*/ 3460134 h 3667898"/>
              <a:gd name="connsiteX5" fmla="*/ 616607 w 4505608"/>
              <a:gd name="connsiteY5" fmla="*/ 3094579 h 3667898"/>
              <a:gd name="connsiteX6" fmla="*/ -24420 w 4505608"/>
              <a:gd name="connsiteY6" fmla="*/ 3011491 h 366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5608" h="3667898" fill="none" extrusionOk="0">
                <a:moveTo>
                  <a:pt x="-24420" y="3011491"/>
                </a:moveTo>
                <a:cubicBezTo>
                  <a:pt x="25882" y="2822487"/>
                  <a:pt x="91589" y="2699226"/>
                  <a:pt x="155655" y="2503814"/>
                </a:cubicBezTo>
                <a:cubicBezTo>
                  <a:pt x="-144599" y="1742594"/>
                  <a:pt x="308842" y="291950"/>
                  <a:pt x="1526949" y="97802"/>
                </a:cubicBezTo>
                <a:cubicBezTo>
                  <a:pt x="2447244" y="-254181"/>
                  <a:pt x="3611045" y="129366"/>
                  <a:pt x="4146893" y="841062"/>
                </a:cubicBezTo>
                <a:cubicBezTo>
                  <a:pt x="4685543" y="1594103"/>
                  <a:pt x="4441636" y="3146994"/>
                  <a:pt x="3294324" y="3460134"/>
                </a:cubicBezTo>
                <a:cubicBezTo>
                  <a:pt x="2205206" y="3850752"/>
                  <a:pt x="1387267" y="3547789"/>
                  <a:pt x="616607" y="3094579"/>
                </a:cubicBezTo>
                <a:cubicBezTo>
                  <a:pt x="424511" y="3041727"/>
                  <a:pt x="148993" y="3034919"/>
                  <a:pt x="-24420" y="3011491"/>
                </a:cubicBezTo>
                <a:close/>
              </a:path>
              <a:path w="4505608" h="3667898" stroke="0" extrusionOk="0">
                <a:moveTo>
                  <a:pt x="-24420" y="3011491"/>
                </a:moveTo>
                <a:cubicBezTo>
                  <a:pt x="41252" y="2789195"/>
                  <a:pt x="106724" y="2622690"/>
                  <a:pt x="155655" y="2503814"/>
                </a:cubicBezTo>
                <a:cubicBezTo>
                  <a:pt x="-342953" y="1496637"/>
                  <a:pt x="247661" y="373994"/>
                  <a:pt x="1526949" y="97802"/>
                </a:cubicBezTo>
                <a:cubicBezTo>
                  <a:pt x="2546078" y="698"/>
                  <a:pt x="3569810" y="-22019"/>
                  <a:pt x="4146893" y="841062"/>
                </a:cubicBezTo>
                <a:cubicBezTo>
                  <a:pt x="4702968" y="1749189"/>
                  <a:pt x="4480328" y="3017070"/>
                  <a:pt x="3294324" y="3460134"/>
                </a:cubicBezTo>
                <a:cubicBezTo>
                  <a:pt x="2398166" y="3902357"/>
                  <a:pt x="1100040" y="3767304"/>
                  <a:pt x="616607" y="3094579"/>
                </a:cubicBezTo>
                <a:cubicBezTo>
                  <a:pt x="484262" y="3063190"/>
                  <a:pt x="138746" y="3046733"/>
                  <a:pt x="-24420" y="301149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0542"/>
                      <a:gd name="adj2" fmla="val 32104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Kada i gdje je Japan potpisao bezuvjetnu kapitulaciju?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CB9903B-20D3-4179-8504-2E2018188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94796"/>
            <a:ext cx="5855584" cy="469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280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262431" y="2261214"/>
            <a:ext cx="3120273" cy="441417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5423961" y="1356589"/>
            <a:ext cx="4505608" cy="3667898"/>
          </a:xfrm>
          <a:custGeom>
            <a:avLst/>
            <a:gdLst>
              <a:gd name="connsiteX0" fmla="*/ -919955 w 4505608"/>
              <a:gd name="connsiteY0" fmla="*/ 1899128 h 3667898"/>
              <a:gd name="connsiteX1" fmla="*/ -425328 w 4505608"/>
              <a:gd name="connsiteY1" fmla="*/ 1706943 h 3667898"/>
              <a:gd name="connsiteX2" fmla="*/ 31250 w 4505608"/>
              <a:gd name="connsiteY2" fmla="*/ 1529541 h 3667898"/>
              <a:gd name="connsiteX3" fmla="*/ 2358606 w 4505608"/>
              <a:gd name="connsiteY3" fmla="*/ 2024 h 3667898"/>
              <a:gd name="connsiteX4" fmla="*/ 4504873 w 4505608"/>
              <a:gd name="connsiteY4" fmla="*/ 1787110 h 3667898"/>
              <a:gd name="connsiteX5" fmla="*/ 2434884 w 4505608"/>
              <a:gd name="connsiteY5" fmla="*/ 3661899 h 3667898"/>
              <a:gd name="connsiteX6" fmla="*/ 52938 w 4505608"/>
              <a:gd name="connsiteY6" fmla="*/ 2229187 h 3667898"/>
              <a:gd name="connsiteX7" fmla="*/ -423780 w 4505608"/>
              <a:gd name="connsiteY7" fmla="*/ 2067458 h 3667898"/>
              <a:gd name="connsiteX8" fmla="*/ -919955 w 4505608"/>
              <a:gd name="connsiteY8" fmla="*/ 1899128 h 3667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05608" h="3667898" fill="none" extrusionOk="0">
                <a:moveTo>
                  <a:pt x="-919955" y="1899128"/>
                </a:moveTo>
                <a:cubicBezTo>
                  <a:pt x="-669887" y="1818307"/>
                  <a:pt x="-525497" y="1749879"/>
                  <a:pt x="-425328" y="1706943"/>
                </a:cubicBezTo>
                <a:cubicBezTo>
                  <a:pt x="-325159" y="1664007"/>
                  <a:pt x="-100894" y="1571385"/>
                  <a:pt x="31250" y="1529541"/>
                </a:cubicBezTo>
                <a:cubicBezTo>
                  <a:pt x="288161" y="675044"/>
                  <a:pt x="1290467" y="-99338"/>
                  <a:pt x="2358606" y="2024"/>
                </a:cubicBezTo>
                <a:cubicBezTo>
                  <a:pt x="3555546" y="-136649"/>
                  <a:pt x="4566704" y="1035237"/>
                  <a:pt x="4504873" y="1787110"/>
                </a:cubicBezTo>
                <a:cubicBezTo>
                  <a:pt x="4461563" y="2641555"/>
                  <a:pt x="3470217" y="3358475"/>
                  <a:pt x="2434884" y="3661899"/>
                </a:cubicBezTo>
                <a:cubicBezTo>
                  <a:pt x="1255520" y="3752102"/>
                  <a:pt x="261879" y="3155215"/>
                  <a:pt x="52938" y="2229187"/>
                </a:cubicBezTo>
                <a:cubicBezTo>
                  <a:pt x="-152650" y="2172520"/>
                  <a:pt x="-229032" y="2153768"/>
                  <a:pt x="-423780" y="2067458"/>
                </a:cubicBezTo>
                <a:cubicBezTo>
                  <a:pt x="-618528" y="1981148"/>
                  <a:pt x="-668995" y="1968018"/>
                  <a:pt x="-919955" y="1899128"/>
                </a:cubicBezTo>
                <a:close/>
              </a:path>
              <a:path w="4505608" h="3667898" stroke="0" extrusionOk="0">
                <a:moveTo>
                  <a:pt x="-919955" y="1899128"/>
                </a:moveTo>
                <a:cubicBezTo>
                  <a:pt x="-822193" y="1874980"/>
                  <a:pt x="-682471" y="1831183"/>
                  <a:pt x="-472889" y="1725422"/>
                </a:cubicBezTo>
                <a:cubicBezTo>
                  <a:pt x="-263307" y="1619662"/>
                  <a:pt x="-179447" y="1612762"/>
                  <a:pt x="31250" y="1529541"/>
                </a:cubicBezTo>
                <a:cubicBezTo>
                  <a:pt x="209785" y="557907"/>
                  <a:pt x="1158850" y="64432"/>
                  <a:pt x="2358606" y="2024"/>
                </a:cubicBezTo>
                <a:cubicBezTo>
                  <a:pt x="3399164" y="-99512"/>
                  <a:pt x="4308677" y="898713"/>
                  <a:pt x="4504873" y="1787110"/>
                </a:cubicBezTo>
                <a:cubicBezTo>
                  <a:pt x="4436880" y="2771545"/>
                  <a:pt x="3563244" y="3533625"/>
                  <a:pt x="2434884" y="3661899"/>
                </a:cubicBezTo>
                <a:cubicBezTo>
                  <a:pt x="1374077" y="3808686"/>
                  <a:pt x="272483" y="3116621"/>
                  <a:pt x="52938" y="2229187"/>
                </a:cubicBezTo>
                <a:cubicBezTo>
                  <a:pt x="-162796" y="2180715"/>
                  <a:pt x="-185385" y="2142167"/>
                  <a:pt x="-404322" y="2074059"/>
                </a:cubicBezTo>
                <a:cubicBezTo>
                  <a:pt x="-623259" y="2005952"/>
                  <a:pt x="-809931" y="1920791"/>
                  <a:pt x="-919955" y="189912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0418"/>
                      <a:gd name="adj2" fmla="val 177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Navedi neke posljedice Drugog svjetskog rata.</a:t>
            </a:r>
          </a:p>
        </p:txBody>
      </p:sp>
    </p:spTree>
    <p:extLst>
      <p:ext uri="{BB962C8B-B14F-4D97-AF65-F5344CB8AC3E}">
        <p14:creationId xmlns:p14="http://schemas.microsoft.com/office/powerpoint/2010/main" xmlns="" val="1188383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D98E4E40-D271-4FD3-8DA3-C8E31BB11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03833" y="2492437"/>
            <a:ext cx="2472860" cy="3498297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5282558" y="1356588"/>
            <a:ext cx="4728707" cy="3781019"/>
          </a:xfrm>
          <a:custGeom>
            <a:avLst/>
            <a:gdLst>
              <a:gd name="connsiteX0" fmla="*/ -965507 w 4728707"/>
              <a:gd name="connsiteY0" fmla="*/ 1957698 h 3781019"/>
              <a:gd name="connsiteX1" fmla="*/ -446388 w 4728707"/>
              <a:gd name="connsiteY1" fmla="*/ 1759586 h 3781019"/>
              <a:gd name="connsiteX2" fmla="*/ 32798 w 4728707"/>
              <a:gd name="connsiteY2" fmla="*/ 1576714 h 3781019"/>
              <a:gd name="connsiteX3" fmla="*/ 2471493 w 4728707"/>
              <a:gd name="connsiteY3" fmla="*/ 1941 h 3781019"/>
              <a:gd name="connsiteX4" fmla="*/ 4727936 w 4728707"/>
              <a:gd name="connsiteY4" fmla="*/ 1842182 h 3781019"/>
              <a:gd name="connsiteX5" fmla="*/ 2548809 w 4728707"/>
              <a:gd name="connsiteY5" fmla="*/ 3775256 h 3781019"/>
              <a:gd name="connsiteX6" fmla="*/ 55560 w 4728707"/>
              <a:gd name="connsiteY6" fmla="*/ 2297935 h 3781019"/>
              <a:gd name="connsiteX7" fmla="*/ -444763 w 4728707"/>
              <a:gd name="connsiteY7" fmla="*/ 2131219 h 3781019"/>
              <a:gd name="connsiteX8" fmla="*/ -965507 w 4728707"/>
              <a:gd name="connsiteY8" fmla="*/ 1957698 h 3781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8707" h="3781019" fill="none" extrusionOk="0">
                <a:moveTo>
                  <a:pt x="-965507" y="1957698"/>
                </a:moveTo>
                <a:cubicBezTo>
                  <a:pt x="-858365" y="1891577"/>
                  <a:pt x="-565027" y="1832489"/>
                  <a:pt x="-446388" y="1759586"/>
                </a:cubicBezTo>
                <a:cubicBezTo>
                  <a:pt x="-327749" y="1686683"/>
                  <a:pt x="-191742" y="1681451"/>
                  <a:pt x="32798" y="1576714"/>
                </a:cubicBezTo>
                <a:cubicBezTo>
                  <a:pt x="262720" y="662758"/>
                  <a:pt x="1398721" y="-140295"/>
                  <a:pt x="2471493" y="1941"/>
                </a:cubicBezTo>
                <a:cubicBezTo>
                  <a:pt x="3724340" y="-93833"/>
                  <a:pt x="4773541" y="1026147"/>
                  <a:pt x="4727936" y="1842182"/>
                </a:cubicBezTo>
                <a:cubicBezTo>
                  <a:pt x="4742956" y="2819860"/>
                  <a:pt x="3624934" y="3441776"/>
                  <a:pt x="2548809" y="3775256"/>
                </a:cubicBezTo>
                <a:cubicBezTo>
                  <a:pt x="1287024" y="3873146"/>
                  <a:pt x="226270" y="3295311"/>
                  <a:pt x="55560" y="2297935"/>
                </a:cubicBezTo>
                <a:cubicBezTo>
                  <a:pt x="-103334" y="2224772"/>
                  <a:pt x="-311627" y="2187593"/>
                  <a:pt x="-444763" y="2131219"/>
                </a:cubicBezTo>
                <a:cubicBezTo>
                  <a:pt x="-577899" y="2074845"/>
                  <a:pt x="-764586" y="2011168"/>
                  <a:pt x="-965507" y="1957698"/>
                </a:cubicBezTo>
                <a:close/>
              </a:path>
              <a:path w="4728707" h="3781019" stroke="0" extrusionOk="0">
                <a:moveTo>
                  <a:pt x="-965507" y="1957698"/>
                </a:moveTo>
                <a:cubicBezTo>
                  <a:pt x="-820607" y="1917103"/>
                  <a:pt x="-658538" y="1833695"/>
                  <a:pt x="-496304" y="1778636"/>
                </a:cubicBezTo>
                <a:cubicBezTo>
                  <a:pt x="-334070" y="1723577"/>
                  <a:pt x="-210569" y="1696639"/>
                  <a:pt x="32798" y="1576714"/>
                </a:cubicBezTo>
                <a:cubicBezTo>
                  <a:pt x="192302" y="429626"/>
                  <a:pt x="1141141" y="196144"/>
                  <a:pt x="2471493" y="1941"/>
                </a:cubicBezTo>
                <a:cubicBezTo>
                  <a:pt x="3582539" y="-88697"/>
                  <a:pt x="4545463" y="916281"/>
                  <a:pt x="4727936" y="1842182"/>
                </a:cubicBezTo>
                <a:cubicBezTo>
                  <a:pt x="4702914" y="2853948"/>
                  <a:pt x="3760571" y="3664026"/>
                  <a:pt x="2548809" y="3775256"/>
                </a:cubicBezTo>
                <a:cubicBezTo>
                  <a:pt x="1428391" y="3914051"/>
                  <a:pt x="149658" y="3165997"/>
                  <a:pt x="55560" y="2297935"/>
                </a:cubicBezTo>
                <a:cubicBezTo>
                  <a:pt x="-67908" y="2239593"/>
                  <a:pt x="-265864" y="2189367"/>
                  <a:pt x="-424341" y="2138024"/>
                </a:cubicBezTo>
                <a:cubicBezTo>
                  <a:pt x="-582818" y="2086681"/>
                  <a:pt x="-776097" y="2002905"/>
                  <a:pt x="-965507" y="195769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0418"/>
                      <a:gd name="adj2" fmla="val 177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Rješavanjem </a:t>
            </a:r>
            <a:r>
              <a:rPr lang="hr-HR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kviza</a:t>
            </a:r>
            <a:r>
              <a:rPr lang="hr-HR" sz="3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ponovi gradivo o upotrebi oružja u Drugom svjetskom ratu.</a:t>
            </a: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5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754" y="3648173"/>
            <a:ext cx="2295246" cy="3247032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7336501" y="1392964"/>
            <a:ext cx="3707876" cy="3193329"/>
          </a:xfrm>
          <a:custGeom>
            <a:avLst/>
            <a:gdLst>
              <a:gd name="connsiteX0" fmla="*/ 3352921 w 3707876"/>
              <a:gd name="connsiteY0" fmla="*/ 2967177 h 3193329"/>
              <a:gd name="connsiteX1" fmla="*/ 2844268 w 3707876"/>
              <a:gd name="connsiteY1" fmla="*/ 2946442 h 3193329"/>
              <a:gd name="connsiteX2" fmla="*/ 566843 w 3707876"/>
              <a:gd name="connsiteY2" fmla="*/ 2745840 h 3193329"/>
              <a:gd name="connsiteX3" fmla="*/ 590112 w 3707876"/>
              <a:gd name="connsiteY3" fmla="*/ 428491 h 3193329"/>
              <a:gd name="connsiteX4" fmla="*/ 2869777 w 3707876"/>
              <a:gd name="connsiteY4" fmla="*/ 261022 h 3193329"/>
              <a:gd name="connsiteX5" fmla="*/ 3359265 w 3707876"/>
              <a:gd name="connsiteY5" fmla="*/ 2528655 h 3193329"/>
              <a:gd name="connsiteX6" fmla="*/ 3352921 w 3707876"/>
              <a:gd name="connsiteY6" fmla="*/ 2967177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7876" h="3193329" fill="none" extrusionOk="0">
                <a:moveTo>
                  <a:pt x="3352921" y="2967177"/>
                </a:moveTo>
                <a:cubicBezTo>
                  <a:pt x="3219195" y="2941506"/>
                  <a:pt x="2976532" y="2967088"/>
                  <a:pt x="2844268" y="2946442"/>
                </a:cubicBezTo>
                <a:cubicBezTo>
                  <a:pt x="2169764" y="3397348"/>
                  <a:pt x="1208097" y="3251310"/>
                  <a:pt x="566843" y="2745840"/>
                </a:cubicBezTo>
                <a:cubicBezTo>
                  <a:pt x="-276875" y="2067456"/>
                  <a:pt x="14530" y="1065557"/>
                  <a:pt x="590112" y="428491"/>
                </a:cubicBezTo>
                <a:cubicBezTo>
                  <a:pt x="1184665" y="-75122"/>
                  <a:pt x="2270786" y="-38535"/>
                  <a:pt x="2869777" y="261022"/>
                </a:cubicBezTo>
                <a:cubicBezTo>
                  <a:pt x="3921306" y="621269"/>
                  <a:pt x="3978377" y="1758591"/>
                  <a:pt x="3359265" y="2528655"/>
                </a:cubicBezTo>
                <a:cubicBezTo>
                  <a:pt x="3369011" y="2701793"/>
                  <a:pt x="3344571" y="2804187"/>
                  <a:pt x="3352921" y="2967177"/>
                </a:cubicBezTo>
                <a:close/>
              </a:path>
              <a:path w="3707876" h="3193329" stroke="0" extrusionOk="0">
                <a:moveTo>
                  <a:pt x="3352921" y="2967177"/>
                </a:moveTo>
                <a:cubicBezTo>
                  <a:pt x="3199655" y="2976378"/>
                  <a:pt x="2987491" y="2944249"/>
                  <a:pt x="2844268" y="2946442"/>
                </a:cubicBezTo>
                <a:cubicBezTo>
                  <a:pt x="2057013" y="3264946"/>
                  <a:pt x="1096448" y="3174466"/>
                  <a:pt x="566843" y="2745840"/>
                </a:cubicBezTo>
                <a:cubicBezTo>
                  <a:pt x="-148456" y="2327677"/>
                  <a:pt x="-205753" y="885260"/>
                  <a:pt x="590112" y="428491"/>
                </a:cubicBezTo>
                <a:cubicBezTo>
                  <a:pt x="1068581" y="-71818"/>
                  <a:pt x="2159334" y="-123027"/>
                  <a:pt x="2869777" y="261022"/>
                </a:cubicBezTo>
                <a:cubicBezTo>
                  <a:pt x="3746725" y="866742"/>
                  <a:pt x="3870950" y="1829386"/>
                  <a:pt x="3359265" y="2528655"/>
                </a:cubicBezTo>
                <a:cubicBezTo>
                  <a:pt x="3368581" y="2683642"/>
                  <a:pt x="3352447" y="2823168"/>
                  <a:pt x="3352921" y="296717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0427"/>
                      <a:gd name="adj2" fmla="val 4291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</a:rPr>
              <a:t>Gdje je i kada otvoreno Zapadno bojište?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FF9D7FA-A8B0-4225-A651-B4FDBE877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085" y="1392964"/>
            <a:ext cx="6632680" cy="508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443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6754" y="3648173"/>
            <a:ext cx="2295246" cy="3247032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7336501" y="1392964"/>
            <a:ext cx="3707876" cy="3193329"/>
          </a:xfrm>
          <a:custGeom>
            <a:avLst/>
            <a:gdLst>
              <a:gd name="connsiteX0" fmla="*/ 3352921 w 3707876"/>
              <a:gd name="connsiteY0" fmla="*/ 2967177 h 3193329"/>
              <a:gd name="connsiteX1" fmla="*/ 2844268 w 3707876"/>
              <a:gd name="connsiteY1" fmla="*/ 2946442 h 3193329"/>
              <a:gd name="connsiteX2" fmla="*/ 566843 w 3707876"/>
              <a:gd name="connsiteY2" fmla="*/ 2745840 h 3193329"/>
              <a:gd name="connsiteX3" fmla="*/ 590112 w 3707876"/>
              <a:gd name="connsiteY3" fmla="*/ 428491 h 3193329"/>
              <a:gd name="connsiteX4" fmla="*/ 2869777 w 3707876"/>
              <a:gd name="connsiteY4" fmla="*/ 261022 h 3193329"/>
              <a:gd name="connsiteX5" fmla="*/ 3359265 w 3707876"/>
              <a:gd name="connsiteY5" fmla="*/ 2528655 h 3193329"/>
              <a:gd name="connsiteX6" fmla="*/ 3352921 w 3707876"/>
              <a:gd name="connsiteY6" fmla="*/ 2967177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07876" h="3193329" fill="none" extrusionOk="0">
                <a:moveTo>
                  <a:pt x="3352921" y="2967177"/>
                </a:moveTo>
                <a:cubicBezTo>
                  <a:pt x="3219195" y="2941506"/>
                  <a:pt x="2976532" y="2967088"/>
                  <a:pt x="2844268" y="2946442"/>
                </a:cubicBezTo>
                <a:cubicBezTo>
                  <a:pt x="2169764" y="3397348"/>
                  <a:pt x="1208097" y="3251310"/>
                  <a:pt x="566843" y="2745840"/>
                </a:cubicBezTo>
                <a:cubicBezTo>
                  <a:pt x="-276875" y="2067456"/>
                  <a:pt x="14530" y="1065557"/>
                  <a:pt x="590112" y="428491"/>
                </a:cubicBezTo>
                <a:cubicBezTo>
                  <a:pt x="1184665" y="-75122"/>
                  <a:pt x="2270786" y="-38535"/>
                  <a:pt x="2869777" y="261022"/>
                </a:cubicBezTo>
                <a:cubicBezTo>
                  <a:pt x="3921306" y="621269"/>
                  <a:pt x="3978377" y="1758591"/>
                  <a:pt x="3359265" y="2528655"/>
                </a:cubicBezTo>
                <a:cubicBezTo>
                  <a:pt x="3369011" y="2701793"/>
                  <a:pt x="3344571" y="2804187"/>
                  <a:pt x="3352921" y="2967177"/>
                </a:cubicBezTo>
                <a:close/>
              </a:path>
              <a:path w="3707876" h="3193329" stroke="0" extrusionOk="0">
                <a:moveTo>
                  <a:pt x="3352921" y="2967177"/>
                </a:moveTo>
                <a:cubicBezTo>
                  <a:pt x="3199655" y="2976378"/>
                  <a:pt x="2987491" y="2944249"/>
                  <a:pt x="2844268" y="2946442"/>
                </a:cubicBezTo>
                <a:cubicBezTo>
                  <a:pt x="2057013" y="3264946"/>
                  <a:pt x="1096448" y="3174466"/>
                  <a:pt x="566843" y="2745840"/>
                </a:cubicBezTo>
                <a:cubicBezTo>
                  <a:pt x="-148456" y="2327677"/>
                  <a:pt x="-205753" y="885260"/>
                  <a:pt x="590112" y="428491"/>
                </a:cubicBezTo>
                <a:cubicBezTo>
                  <a:pt x="1068581" y="-71818"/>
                  <a:pt x="2159334" y="-123027"/>
                  <a:pt x="2869777" y="261022"/>
                </a:cubicBezTo>
                <a:cubicBezTo>
                  <a:pt x="3746725" y="866742"/>
                  <a:pt x="3870950" y="1829386"/>
                  <a:pt x="3359265" y="2528655"/>
                </a:cubicBezTo>
                <a:cubicBezTo>
                  <a:pt x="3368581" y="2683642"/>
                  <a:pt x="3352447" y="2823168"/>
                  <a:pt x="3352921" y="296717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0427"/>
                      <a:gd name="adj2" fmla="val 4291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Kako se zove američki general koji je zapovijedao operacijom </a:t>
            </a:r>
            <a:r>
              <a:rPr lang="hr-HR" sz="2800" b="1" i="1" dirty="0">
                <a:solidFill>
                  <a:schemeClr val="tx1"/>
                </a:solidFill>
              </a:rPr>
              <a:t>Overlord</a:t>
            </a:r>
            <a:r>
              <a:rPr lang="hr-HR" sz="28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A285085-9B82-4EC9-99EA-166BBCDBE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08" y="1536570"/>
            <a:ext cx="6550645" cy="4707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054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9438" y="3385502"/>
            <a:ext cx="2386372" cy="3375946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810352" y="1176148"/>
            <a:ext cx="3707876" cy="3193329"/>
          </a:xfrm>
          <a:custGeom>
            <a:avLst/>
            <a:gdLst>
              <a:gd name="connsiteX0" fmla="*/ -172713 w 3707876"/>
              <a:gd name="connsiteY0" fmla="*/ 2769223 h 3193329"/>
              <a:gd name="connsiteX1" fmla="*/ 146030 w 3707876"/>
              <a:gd name="connsiteY1" fmla="*/ 2217786 h 3193329"/>
              <a:gd name="connsiteX2" fmla="*/ 1159069 w 3707876"/>
              <a:gd name="connsiteY2" fmla="*/ 116392 h 3193329"/>
              <a:gd name="connsiteX3" fmla="*/ 3387923 w 3707876"/>
              <a:gd name="connsiteY3" fmla="*/ 700003 h 3193329"/>
              <a:gd name="connsiteX4" fmla="*/ 2823540 w 3707876"/>
              <a:gd name="connsiteY4" fmla="*/ 2957558 h 3193329"/>
              <a:gd name="connsiteX5" fmla="*/ 540560 w 3707876"/>
              <a:gd name="connsiteY5" fmla="*/ 2723567 h 3193329"/>
              <a:gd name="connsiteX6" fmla="*/ 169658 w 3707876"/>
              <a:gd name="connsiteY6" fmla="*/ 2747308 h 3193329"/>
              <a:gd name="connsiteX7" fmla="*/ -172713 w 3707876"/>
              <a:gd name="connsiteY7" fmla="*/ 2769223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-172713" y="2769223"/>
                </a:moveTo>
                <a:cubicBezTo>
                  <a:pt x="-55575" y="2518747"/>
                  <a:pt x="16252" y="2413756"/>
                  <a:pt x="146030" y="2217786"/>
                </a:cubicBezTo>
                <a:cubicBezTo>
                  <a:pt x="-337411" y="1352550"/>
                  <a:pt x="327787" y="458846"/>
                  <a:pt x="1159069" y="116392"/>
                </a:cubicBezTo>
                <a:cubicBezTo>
                  <a:pt x="1892916" y="-171840"/>
                  <a:pt x="2935495" y="111755"/>
                  <a:pt x="3387923" y="700003"/>
                </a:cubicBezTo>
                <a:cubicBezTo>
                  <a:pt x="4008511" y="1431529"/>
                  <a:pt x="3729422" y="2431751"/>
                  <a:pt x="2823540" y="2957558"/>
                </a:cubicBezTo>
                <a:cubicBezTo>
                  <a:pt x="2128212" y="3427906"/>
                  <a:pt x="1096168" y="3166313"/>
                  <a:pt x="540560" y="2723567"/>
                </a:cubicBezTo>
                <a:cubicBezTo>
                  <a:pt x="394216" y="2738231"/>
                  <a:pt x="300427" y="2749767"/>
                  <a:pt x="169658" y="2747308"/>
                </a:cubicBezTo>
                <a:cubicBezTo>
                  <a:pt x="38889" y="2744849"/>
                  <a:pt x="-84573" y="2757125"/>
                  <a:pt x="-172713" y="2769223"/>
                </a:cubicBezTo>
                <a:close/>
              </a:path>
              <a:path w="3707876" h="3193329" stroke="0" extrusionOk="0">
                <a:moveTo>
                  <a:pt x="-172713" y="2769223"/>
                </a:moveTo>
                <a:cubicBezTo>
                  <a:pt x="-35760" y="2580389"/>
                  <a:pt x="25273" y="2480816"/>
                  <a:pt x="146030" y="2217786"/>
                </a:cubicBezTo>
                <a:cubicBezTo>
                  <a:pt x="-399993" y="1232566"/>
                  <a:pt x="99377" y="354033"/>
                  <a:pt x="1159069" y="116392"/>
                </a:cubicBezTo>
                <a:cubicBezTo>
                  <a:pt x="2003487" y="-13988"/>
                  <a:pt x="2877072" y="-107668"/>
                  <a:pt x="3387923" y="700003"/>
                </a:cubicBezTo>
                <a:cubicBezTo>
                  <a:pt x="3900485" y="1453909"/>
                  <a:pt x="3747784" y="2601449"/>
                  <a:pt x="2823540" y="2957558"/>
                </a:cubicBezTo>
                <a:cubicBezTo>
                  <a:pt x="2080553" y="3541563"/>
                  <a:pt x="971605" y="3312681"/>
                  <a:pt x="540560" y="2723567"/>
                </a:cubicBezTo>
                <a:cubicBezTo>
                  <a:pt x="427931" y="2737652"/>
                  <a:pt x="318468" y="2722979"/>
                  <a:pt x="198189" y="2745482"/>
                </a:cubicBezTo>
                <a:cubicBezTo>
                  <a:pt x="77910" y="2767985"/>
                  <a:pt x="-13472" y="2768073"/>
                  <a:pt x="-172713" y="276922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4658"/>
                      <a:gd name="adj2" fmla="val 3671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Opiši uspjehe sovjetske vojske.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73F5BCA-EBAE-4B65-92DC-7AE5DB0BD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069" y="1704048"/>
            <a:ext cx="6502338" cy="4586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0309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9438" y="3385502"/>
            <a:ext cx="2386372" cy="3375946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810352" y="1176148"/>
            <a:ext cx="3707876" cy="3193329"/>
          </a:xfrm>
          <a:custGeom>
            <a:avLst/>
            <a:gdLst>
              <a:gd name="connsiteX0" fmla="*/ -172713 w 3707876"/>
              <a:gd name="connsiteY0" fmla="*/ 2769223 h 3193329"/>
              <a:gd name="connsiteX1" fmla="*/ 146030 w 3707876"/>
              <a:gd name="connsiteY1" fmla="*/ 2217786 h 3193329"/>
              <a:gd name="connsiteX2" fmla="*/ 1159069 w 3707876"/>
              <a:gd name="connsiteY2" fmla="*/ 116392 h 3193329"/>
              <a:gd name="connsiteX3" fmla="*/ 3387923 w 3707876"/>
              <a:gd name="connsiteY3" fmla="*/ 700003 h 3193329"/>
              <a:gd name="connsiteX4" fmla="*/ 2823540 w 3707876"/>
              <a:gd name="connsiteY4" fmla="*/ 2957558 h 3193329"/>
              <a:gd name="connsiteX5" fmla="*/ 540560 w 3707876"/>
              <a:gd name="connsiteY5" fmla="*/ 2723567 h 3193329"/>
              <a:gd name="connsiteX6" fmla="*/ 169658 w 3707876"/>
              <a:gd name="connsiteY6" fmla="*/ 2747308 h 3193329"/>
              <a:gd name="connsiteX7" fmla="*/ -172713 w 3707876"/>
              <a:gd name="connsiteY7" fmla="*/ 2769223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-172713" y="2769223"/>
                </a:moveTo>
                <a:cubicBezTo>
                  <a:pt x="-55575" y="2518747"/>
                  <a:pt x="16252" y="2413756"/>
                  <a:pt x="146030" y="2217786"/>
                </a:cubicBezTo>
                <a:cubicBezTo>
                  <a:pt x="-337411" y="1352550"/>
                  <a:pt x="327787" y="458846"/>
                  <a:pt x="1159069" y="116392"/>
                </a:cubicBezTo>
                <a:cubicBezTo>
                  <a:pt x="1892916" y="-171840"/>
                  <a:pt x="2935495" y="111755"/>
                  <a:pt x="3387923" y="700003"/>
                </a:cubicBezTo>
                <a:cubicBezTo>
                  <a:pt x="4008511" y="1431529"/>
                  <a:pt x="3729422" y="2431751"/>
                  <a:pt x="2823540" y="2957558"/>
                </a:cubicBezTo>
                <a:cubicBezTo>
                  <a:pt x="2128212" y="3427906"/>
                  <a:pt x="1096168" y="3166313"/>
                  <a:pt x="540560" y="2723567"/>
                </a:cubicBezTo>
                <a:cubicBezTo>
                  <a:pt x="394216" y="2738231"/>
                  <a:pt x="300427" y="2749767"/>
                  <a:pt x="169658" y="2747308"/>
                </a:cubicBezTo>
                <a:cubicBezTo>
                  <a:pt x="38889" y="2744849"/>
                  <a:pt x="-84573" y="2757125"/>
                  <a:pt x="-172713" y="2769223"/>
                </a:cubicBezTo>
                <a:close/>
              </a:path>
              <a:path w="3707876" h="3193329" stroke="0" extrusionOk="0">
                <a:moveTo>
                  <a:pt x="-172713" y="2769223"/>
                </a:moveTo>
                <a:cubicBezTo>
                  <a:pt x="-35760" y="2580389"/>
                  <a:pt x="25273" y="2480816"/>
                  <a:pt x="146030" y="2217786"/>
                </a:cubicBezTo>
                <a:cubicBezTo>
                  <a:pt x="-399993" y="1232566"/>
                  <a:pt x="99377" y="354033"/>
                  <a:pt x="1159069" y="116392"/>
                </a:cubicBezTo>
                <a:cubicBezTo>
                  <a:pt x="2003487" y="-13988"/>
                  <a:pt x="2877072" y="-107668"/>
                  <a:pt x="3387923" y="700003"/>
                </a:cubicBezTo>
                <a:cubicBezTo>
                  <a:pt x="3900485" y="1453909"/>
                  <a:pt x="3747784" y="2601449"/>
                  <a:pt x="2823540" y="2957558"/>
                </a:cubicBezTo>
                <a:cubicBezTo>
                  <a:pt x="2080553" y="3541563"/>
                  <a:pt x="971605" y="3312681"/>
                  <a:pt x="540560" y="2723567"/>
                </a:cubicBezTo>
                <a:cubicBezTo>
                  <a:pt x="427931" y="2737652"/>
                  <a:pt x="318468" y="2722979"/>
                  <a:pt x="198189" y="2745482"/>
                </a:cubicBezTo>
                <a:cubicBezTo>
                  <a:pt x="77910" y="2767985"/>
                  <a:pt x="-13472" y="2768073"/>
                  <a:pt x="-172713" y="2769223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54658"/>
                      <a:gd name="adj2" fmla="val 3671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Kada i kako je umro Hitler?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4C841C83-C280-4C30-961D-681FAA9D5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6074" y="1451727"/>
            <a:ext cx="3182689" cy="503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873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9438" y="3836708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442706" y="1176148"/>
            <a:ext cx="3707876" cy="3193329"/>
          </a:xfrm>
          <a:custGeom>
            <a:avLst/>
            <a:gdLst>
              <a:gd name="connsiteX0" fmla="*/ 91251 w 3707876"/>
              <a:gd name="connsiteY0" fmla="*/ 3127451 h 3193329"/>
              <a:gd name="connsiteX1" fmla="*/ 321289 w 3707876"/>
              <a:gd name="connsiteY1" fmla="*/ 2495018 h 3193329"/>
              <a:gd name="connsiteX2" fmla="*/ 875005 w 3707876"/>
              <a:gd name="connsiteY2" fmla="*/ 240735 h 3193329"/>
              <a:gd name="connsiteX3" fmla="*/ 3152255 w 3707876"/>
              <a:gd name="connsiteY3" fmla="*/ 456891 h 3193329"/>
              <a:gd name="connsiteX4" fmla="*/ 3105378 w 3707876"/>
              <a:gd name="connsiteY4" fmla="*/ 2774687 h 3193329"/>
              <a:gd name="connsiteX5" fmla="*/ 823645 w 3707876"/>
              <a:gd name="connsiteY5" fmla="*/ 2924070 h 3193329"/>
              <a:gd name="connsiteX6" fmla="*/ 442800 w 3707876"/>
              <a:gd name="connsiteY6" fmla="*/ 3029828 h 3193329"/>
              <a:gd name="connsiteX7" fmla="*/ 91251 w 3707876"/>
              <a:gd name="connsiteY7" fmla="*/ 3127451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91251" y="3127451"/>
                </a:moveTo>
                <a:cubicBezTo>
                  <a:pt x="181632" y="2927689"/>
                  <a:pt x="226352" y="2780728"/>
                  <a:pt x="321289" y="2495018"/>
                </a:cubicBezTo>
                <a:cubicBezTo>
                  <a:pt x="-336249" y="1709459"/>
                  <a:pt x="121121" y="729196"/>
                  <a:pt x="875005" y="240735"/>
                </a:cubicBezTo>
                <a:cubicBezTo>
                  <a:pt x="1406044" y="-164212"/>
                  <a:pt x="2673249" y="59087"/>
                  <a:pt x="3152255" y="456891"/>
                </a:cubicBezTo>
                <a:cubicBezTo>
                  <a:pt x="3929810" y="1082944"/>
                  <a:pt x="3902407" y="2023538"/>
                  <a:pt x="3105378" y="2774687"/>
                </a:cubicBezTo>
                <a:cubicBezTo>
                  <a:pt x="2550161" y="3440810"/>
                  <a:pt x="1425968" y="3160012"/>
                  <a:pt x="823645" y="2924070"/>
                </a:cubicBezTo>
                <a:cubicBezTo>
                  <a:pt x="683506" y="2944618"/>
                  <a:pt x="632806" y="2986779"/>
                  <a:pt x="442800" y="3029828"/>
                </a:cubicBezTo>
                <a:cubicBezTo>
                  <a:pt x="252794" y="3072877"/>
                  <a:pt x="230847" y="3102899"/>
                  <a:pt x="91251" y="3127451"/>
                </a:cubicBezTo>
                <a:close/>
              </a:path>
              <a:path w="3707876" h="3193329" stroke="0" extrusionOk="0">
                <a:moveTo>
                  <a:pt x="91251" y="3127451"/>
                </a:moveTo>
                <a:cubicBezTo>
                  <a:pt x="173713" y="2934126"/>
                  <a:pt x="284368" y="2626285"/>
                  <a:pt x="321289" y="2495018"/>
                </a:cubicBezTo>
                <a:cubicBezTo>
                  <a:pt x="-414813" y="1580924"/>
                  <a:pt x="-138346" y="605983"/>
                  <a:pt x="875005" y="240735"/>
                </a:cubicBezTo>
                <a:cubicBezTo>
                  <a:pt x="1627526" y="-32507"/>
                  <a:pt x="2525224" y="-210660"/>
                  <a:pt x="3152255" y="456891"/>
                </a:cubicBezTo>
                <a:cubicBezTo>
                  <a:pt x="3829578" y="1098600"/>
                  <a:pt x="3927946" y="2355287"/>
                  <a:pt x="3105378" y="2774687"/>
                </a:cubicBezTo>
                <a:cubicBezTo>
                  <a:pt x="2464569" y="3467600"/>
                  <a:pt x="1484858" y="3350745"/>
                  <a:pt x="823645" y="2924070"/>
                </a:cubicBezTo>
                <a:cubicBezTo>
                  <a:pt x="717477" y="2938968"/>
                  <a:pt x="555271" y="2991256"/>
                  <a:pt x="472096" y="3021693"/>
                </a:cubicBezTo>
                <a:cubicBezTo>
                  <a:pt x="388921" y="3052130"/>
                  <a:pt x="170264" y="3085779"/>
                  <a:pt x="91251" y="312745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7539"/>
                      <a:gd name="adj2" fmla="val 479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Kada i gdje je Njemačka potpisala kapitulaciju?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ADFCAFD-E9D7-4C46-8E9D-E6CE4AE9D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8228" y="1989056"/>
            <a:ext cx="6425592" cy="402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431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9438" y="3836708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442706" y="1176148"/>
            <a:ext cx="3707876" cy="3193329"/>
          </a:xfrm>
          <a:custGeom>
            <a:avLst/>
            <a:gdLst>
              <a:gd name="connsiteX0" fmla="*/ 91251 w 3707876"/>
              <a:gd name="connsiteY0" fmla="*/ 3127451 h 3193329"/>
              <a:gd name="connsiteX1" fmla="*/ 321289 w 3707876"/>
              <a:gd name="connsiteY1" fmla="*/ 2495018 h 3193329"/>
              <a:gd name="connsiteX2" fmla="*/ 875005 w 3707876"/>
              <a:gd name="connsiteY2" fmla="*/ 240735 h 3193329"/>
              <a:gd name="connsiteX3" fmla="*/ 3152255 w 3707876"/>
              <a:gd name="connsiteY3" fmla="*/ 456891 h 3193329"/>
              <a:gd name="connsiteX4" fmla="*/ 3105378 w 3707876"/>
              <a:gd name="connsiteY4" fmla="*/ 2774687 h 3193329"/>
              <a:gd name="connsiteX5" fmla="*/ 823645 w 3707876"/>
              <a:gd name="connsiteY5" fmla="*/ 2924070 h 3193329"/>
              <a:gd name="connsiteX6" fmla="*/ 442800 w 3707876"/>
              <a:gd name="connsiteY6" fmla="*/ 3029828 h 3193329"/>
              <a:gd name="connsiteX7" fmla="*/ 91251 w 3707876"/>
              <a:gd name="connsiteY7" fmla="*/ 3127451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91251" y="3127451"/>
                </a:moveTo>
                <a:cubicBezTo>
                  <a:pt x="181632" y="2927689"/>
                  <a:pt x="226352" y="2780728"/>
                  <a:pt x="321289" y="2495018"/>
                </a:cubicBezTo>
                <a:cubicBezTo>
                  <a:pt x="-336249" y="1709459"/>
                  <a:pt x="121121" y="729196"/>
                  <a:pt x="875005" y="240735"/>
                </a:cubicBezTo>
                <a:cubicBezTo>
                  <a:pt x="1406044" y="-164212"/>
                  <a:pt x="2673249" y="59087"/>
                  <a:pt x="3152255" y="456891"/>
                </a:cubicBezTo>
                <a:cubicBezTo>
                  <a:pt x="3929810" y="1082944"/>
                  <a:pt x="3902407" y="2023538"/>
                  <a:pt x="3105378" y="2774687"/>
                </a:cubicBezTo>
                <a:cubicBezTo>
                  <a:pt x="2550161" y="3440810"/>
                  <a:pt x="1425968" y="3160012"/>
                  <a:pt x="823645" y="2924070"/>
                </a:cubicBezTo>
                <a:cubicBezTo>
                  <a:pt x="683506" y="2944618"/>
                  <a:pt x="632806" y="2986779"/>
                  <a:pt x="442800" y="3029828"/>
                </a:cubicBezTo>
                <a:cubicBezTo>
                  <a:pt x="252794" y="3072877"/>
                  <a:pt x="230847" y="3102899"/>
                  <a:pt x="91251" y="3127451"/>
                </a:cubicBezTo>
                <a:close/>
              </a:path>
              <a:path w="3707876" h="3193329" stroke="0" extrusionOk="0">
                <a:moveTo>
                  <a:pt x="91251" y="3127451"/>
                </a:moveTo>
                <a:cubicBezTo>
                  <a:pt x="173713" y="2934126"/>
                  <a:pt x="284368" y="2626285"/>
                  <a:pt x="321289" y="2495018"/>
                </a:cubicBezTo>
                <a:cubicBezTo>
                  <a:pt x="-414813" y="1580924"/>
                  <a:pt x="-138346" y="605983"/>
                  <a:pt x="875005" y="240735"/>
                </a:cubicBezTo>
                <a:cubicBezTo>
                  <a:pt x="1627526" y="-32507"/>
                  <a:pt x="2525224" y="-210660"/>
                  <a:pt x="3152255" y="456891"/>
                </a:cubicBezTo>
                <a:cubicBezTo>
                  <a:pt x="3829578" y="1098600"/>
                  <a:pt x="3927946" y="2355287"/>
                  <a:pt x="3105378" y="2774687"/>
                </a:cubicBezTo>
                <a:cubicBezTo>
                  <a:pt x="2464569" y="3467600"/>
                  <a:pt x="1484858" y="3350745"/>
                  <a:pt x="823645" y="2924070"/>
                </a:cubicBezTo>
                <a:cubicBezTo>
                  <a:pt x="717477" y="2938968"/>
                  <a:pt x="555271" y="2991256"/>
                  <a:pt x="472096" y="3021693"/>
                </a:cubicBezTo>
                <a:cubicBezTo>
                  <a:pt x="388921" y="3052130"/>
                  <a:pt x="170264" y="3085779"/>
                  <a:pt x="91251" y="312745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7539"/>
                      <a:gd name="adj2" fmla="val 479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Što je dogovoreno na sastanku </a:t>
            </a:r>
            <a:r>
              <a:rPr lang="hr-HR" sz="2800" b="1" i="1" dirty="0">
                <a:solidFill>
                  <a:schemeClr val="tx1"/>
                </a:solidFill>
              </a:rPr>
              <a:t>velike trojice</a:t>
            </a:r>
            <a:r>
              <a:rPr lang="hr-HR" sz="2800" b="1" dirty="0">
                <a:solidFill>
                  <a:schemeClr val="tx1"/>
                </a:solidFill>
              </a:rPr>
              <a:t> u Jalti u veljači 1945. godine?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98DD5CC-6D19-4A5B-B7AB-E5766F61F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85739"/>
            <a:ext cx="5697281" cy="468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194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9438" y="3836708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442706" y="1176148"/>
            <a:ext cx="3707876" cy="3193329"/>
          </a:xfrm>
          <a:custGeom>
            <a:avLst/>
            <a:gdLst>
              <a:gd name="connsiteX0" fmla="*/ 91251 w 3707876"/>
              <a:gd name="connsiteY0" fmla="*/ 3127451 h 3193329"/>
              <a:gd name="connsiteX1" fmla="*/ 321289 w 3707876"/>
              <a:gd name="connsiteY1" fmla="*/ 2495018 h 3193329"/>
              <a:gd name="connsiteX2" fmla="*/ 875005 w 3707876"/>
              <a:gd name="connsiteY2" fmla="*/ 240735 h 3193329"/>
              <a:gd name="connsiteX3" fmla="*/ 3152255 w 3707876"/>
              <a:gd name="connsiteY3" fmla="*/ 456891 h 3193329"/>
              <a:gd name="connsiteX4" fmla="*/ 3105378 w 3707876"/>
              <a:gd name="connsiteY4" fmla="*/ 2774687 h 3193329"/>
              <a:gd name="connsiteX5" fmla="*/ 823645 w 3707876"/>
              <a:gd name="connsiteY5" fmla="*/ 2924070 h 3193329"/>
              <a:gd name="connsiteX6" fmla="*/ 442800 w 3707876"/>
              <a:gd name="connsiteY6" fmla="*/ 3029828 h 3193329"/>
              <a:gd name="connsiteX7" fmla="*/ 91251 w 3707876"/>
              <a:gd name="connsiteY7" fmla="*/ 3127451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91251" y="3127451"/>
                </a:moveTo>
                <a:cubicBezTo>
                  <a:pt x="181632" y="2927689"/>
                  <a:pt x="226352" y="2780728"/>
                  <a:pt x="321289" y="2495018"/>
                </a:cubicBezTo>
                <a:cubicBezTo>
                  <a:pt x="-336249" y="1709459"/>
                  <a:pt x="121121" y="729196"/>
                  <a:pt x="875005" y="240735"/>
                </a:cubicBezTo>
                <a:cubicBezTo>
                  <a:pt x="1406044" y="-164212"/>
                  <a:pt x="2673249" y="59087"/>
                  <a:pt x="3152255" y="456891"/>
                </a:cubicBezTo>
                <a:cubicBezTo>
                  <a:pt x="3929810" y="1082944"/>
                  <a:pt x="3902407" y="2023538"/>
                  <a:pt x="3105378" y="2774687"/>
                </a:cubicBezTo>
                <a:cubicBezTo>
                  <a:pt x="2550161" y="3440810"/>
                  <a:pt x="1425968" y="3160012"/>
                  <a:pt x="823645" y="2924070"/>
                </a:cubicBezTo>
                <a:cubicBezTo>
                  <a:pt x="683506" y="2944618"/>
                  <a:pt x="632806" y="2986779"/>
                  <a:pt x="442800" y="3029828"/>
                </a:cubicBezTo>
                <a:cubicBezTo>
                  <a:pt x="252794" y="3072877"/>
                  <a:pt x="230847" y="3102899"/>
                  <a:pt x="91251" y="3127451"/>
                </a:cubicBezTo>
                <a:close/>
              </a:path>
              <a:path w="3707876" h="3193329" stroke="0" extrusionOk="0">
                <a:moveTo>
                  <a:pt x="91251" y="3127451"/>
                </a:moveTo>
                <a:cubicBezTo>
                  <a:pt x="173713" y="2934126"/>
                  <a:pt x="284368" y="2626285"/>
                  <a:pt x="321289" y="2495018"/>
                </a:cubicBezTo>
                <a:cubicBezTo>
                  <a:pt x="-414813" y="1580924"/>
                  <a:pt x="-138346" y="605983"/>
                  <a:pt x="875005" y="240735"/>
                </a:cubicBezTo>
                <a:cubicBezTo>
                  <a:pt x="1627526" y="-32507"/>
                  <a:pt x="2525224" y="-210660"/>
                  <a:pt x="3152255" y="456891"/>
                </a:cubicBezTo>
                <a:cubicBezTo>
                  <a:pt x="3829578" y="1098600"/>
                  <a:pt x="3927946" y="2355287"/>
                  <a:pt x="3105378" y="2774687"/>
                </a:cubicBezTo>
                <a:cubicBezTo>
                  <a:pt x="2464569" y="3467600"/>
                  <a:pt x="1484858" y="3350745"/>
                  <a:pt x="823645" y="2924070"/>
                </a:cubicBezTo>
                <a:cubicBezTo>
                  <a:pt x="717477" y="2938968"/>
                  <a:pt x="555271" y="2991256"/>
                  <a:pt x="472096" y="3021693"/>
                </a:cubicBezTo>
                <a:cubicBezTo>
                  <a:pt x="388921" y="3052130"/>
                  <a:pt x="170264" y="3085779"/>
                  <a:pt x="91251" y="312745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7539"/>
                      <a:gd name="adj2" fmla="val 479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Što je dogovoreno na </a:t>
            </a:r>
            <a:r>
              <a:rPr lang="pl-PL" sz="2400" b="1" i="0" dirty="0">
                <a:solidFill>
                  <a:schemeClr val="tx1"/>
                </a:solidFill>
              </a:rPr>
              <a:t>posljednjoj savezničkoj konferenciji</a:t>
            </a:r>
            <a:endParaRPr lang="hr-HR" sz="2400" b="1" dirty="0">
              <a:solidFill>
                <a:schemeClr val="tx1"/>
              </a:solidFill>
            </a:endParaRP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u </a:t>
            </a:r>
            <a:r>
              <a:rPr lang="hr-HR" sz="2400" b="1" dirty="0" err="1">
                <a:solidFill>
                  <a:schemeClr val="tx1"/>
                </a:solidFill>
              </a:rPr>
              <a:t>Potsdamu</a:t>
            </a:r>
            <a:r>
              <a:rPr lang="hr-HR" sz="2400" b="1" dirty="0">
                <a:solidFill>
                  <a:schemeClr val="tx1"/>
                </a:solidFill>
              </a:rPr>
              <a:t> u srpnju 1945. godine?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8661E04-436E-42B6-8829-A13CB644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1700" y="1828798"/>
            <a:ext cx="5989718" cy="438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629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2D4C7A98-F6EE-4860-8F29-D86AAA94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9438" y="3836708"/>
            <a:ext cx="2067425" cy="2924739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C0ECB443-4935-4172-8AD7-0F62444D6732}"/>
              </a:ext>
            </a:extLst>
          </p:cNvPr>
          <p:cNvSpPr/>
          <p:nvPr/>
        </p:nvSpPr>
        <p:spPr>
          <a:xfrm>
            <a:off x="1339011" y="1260989"/>
            <a:ext cx="3707876" cy="3193329"/>
          </a:xfrm>
          <a:custGeom>
            <a:avLst/>
            <a:gdLst>
              <a:gd name="connsiteX0" fmla="*/ 91251 w 3707876"/>
              <a:gd name="connsiteY0" fmla="*/ 3127451 h 3193329"/>
              <a:gd name="connsiteX1" fmla="*/ 321289 w 3707876"/>
              <a:gd name="connsiteY1" fmla="*/ 2495018 h 3193329"/>
              <a:gd name="connsiteX2" fmla="*/ 875005 w 3707876"/>
              <a:gd name="connsiteY2" fmla="*/ 240735 h 3193329"/>
              <a:gd name="connsiteX3" fmla="*/ 3152255 w 3707876"/>
              <a:gd name="connsiteY3" fmla="*/ 456891 h 3193329"/>
              <a:gd name="connsiteX4" fmla="*/ 3105378 w 3707876"/>
              <a:gd name="connsiteY4" fmla="*/ 2774687 h 3193329"/>
              <a:gd name="connsiteX5" fmla="*/ 823645 w 3707876"/>
              <a:gd name="connsiteY5" fmla="*/ 2924070 h 3193329"/>
              <a:gd name="connsiteX6" fmla="*/ 442800 w 3707876"/>
              <a:gd name="connsiteY6" fmla="*/ 3029828 h 3193329"/>
              <a:gd name="connsiteX7" fmla="*/ 91251 w 3707876"/>
              <a:gd name="connsiteY7" fmla="*/ 3127451 h 319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876" h="3193329" fill="none" extrusionOk="0">
                <a:moveTo>
                  <a:pt x="91251" y="3127451"/>
                </a:moveTo>
                <a:cubicBezTo>
                  <a:pt x="181632" y="2927689"/>
                  <a:pt x="226352" y="2780728"/>
                  <a:pt x="321289" y="2495018"/>
                </a:cubicBezTo>
                <a:cubicBezTo>
                  <a:pt x="-336249" y="1709459"/>
                  <a:pt x="121121" y="729196"/>
                  <a:pt x="875005" y="240735"/>
                </a:cubicBezTo>
                <a:cubicBezTo>
                  <a:pt x="1406044" y="-164212"/>
                  <a:pt x="2673249" y="59087"/>
                  <a:pt x="3152255" y="456891"/>
                </a:cubicBezTo>
                <a:cubicBezTo>
                  <a:pt x="3929810" y="1082944"/>
                  <a:pt x="3902407" y="2023538"/>
                  <a:pt x="3105378" y="2774687"/>
                </a:cubicBezTo>
                <a:cubicBezTo>
                  <a:pt x="2550161" y="3440810"/>
                  <a:pt x="1425968" y="3160012"/>
                  <a:pt x="823645" y="2924070"/>
                </a:cubicBezTo>
                <a:cubicBezTo>
                  <a:pt x="683506" y="2944618"/>
                  <a:pt x="632806" y="2986779"/>
                  <a:pt x="442800" y="3029828"/>
                </a:cubicBezTo>
                <a:cubicBezTo>
                  <a:pt x="252794" y="3072877"/>
                  <a:pt x="230847" y="3102899"/>
                  <a:pt x="91251" y="3127451"/>
                </a:cubicBezTo>
                <a:close/>
              </a:path>
              <a:path w="3707876" h="3193329" stroke="0" extrusionOk="0">
                <a:moveTo>
                  <a:pt x="91251" y="3127451"/>
                </a:moveTo>
                <a:cubicBezTo>
                  <a:pt x="173713" y="2934126"/>
                  <a:pt x="284368" y="2626285"/>
                  <a:pt x="321289" y="2495018"/>
                </a:cubicBezTo>
                <a:cubicBezTo>
                  <a:pt x="-414813" y="1580924"/>
                  <a:pt x="-138346" y="605983"/>
                  <a:pt x="875005" y="240735"/>
                </a:cubicBezTo>
                <a:cubicBezTo>
                  <a:pt x="1627526" y="-32507"/>
                  <a:pt x="2525224" y="-210660"/>
                  <a:pt x="3152255" y="456891"/>
                </a:cubicBezTo>
                <a:cubicBezTo>
                  <a:pt x="3829578" y="1098600"/>
                  <a:pt x="3927946" y="2355287"/>
                  <a:pt x="3105378" y="2774687"/>
                </a:cubicBezTo>
                <a:cubicBezTo>
                  <a:pt x="2464569" y="3467600"/>
                  <a:pt x="1484858" y="3350745"/>
                  <a:pt x="823645" y="2924070"/>
                </a:cubicBezTo>
                <a:cubicBezTo>
                  <a:pt x="717477" y="2938968"/>
                  <a:pt x="555271" y="2991256"/>
                  <a:pt x="472096" y="3021693"/>
                </a:cubicBezTo>
                <a:cubicBezTo>
                  <a:pt x="388921" y="3052130"/>
                  <a:pt x="170264" y="3085779"/>
                  <a:pt x="91251" y="3127451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47539"/>
                      <a:gd name="adj2" fmla="val 479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</a:rPr>
              <a:t>Tko su novi članovi </a:t>
            </a:r>
            <a:r>
              <a:rPr lang="hr-HR" sz="3200" b="1" i="1" dirty="0">
                <a:solidFill>
                  <a:schemeClr val="tx1"/>
                </a:solidFill>
              </a:rPr>
              <a:t>velike trojice</a:t>
            </a:r>
            <a:r>
              <a:rPr lang="hr-HR" sz="3200" b="1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F8661E04-436E-42B6-8829-A13CB6448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1700" y="1828798"/>
            <a:ext cx="5989718" cy="4383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1025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172</Words>
  <Application>Microsoft Office PowerPoint</Application>
  <PresentationFormat>Custom</PresentationFormat>
  <Paragraphs>19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Elephant</vt:lpstr>
      <vt:lpstr>Calibri</vt:lpstr>
      <vt:lpstr>Times New Roman</vt:lpstr>
      <vt:lpstr>Calibri Light</vt:lpstr>
      <vt:lpstr>Office Theme</vt:lpstr>
      <vt:lpstr>Ponavljanje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32</cp:revision>
  <dcterms:created xsi:type="dcterms:W3CDTF">2021-01-04T08:54:24Z</dcterms:created>
  <dcterms:modified xsi:type="dcterms:W3CDTF">2021-07-01T10:38:05Z</dcterms:modified>
</cp:coreProperties>
</file>